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D"/>
    <a:srgbClr val="FF5800"/>
    <a:srgbClr val="ED6031"/>
    <a:srgbClr val="FC502E"/>
    <a:srgbClr val="F46C30"/>
    <a:srgbClr val="484F7F"/>
    <a:srgbClr val="4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7" d="100"/>
          <a:sy n="17" d="100"/>
        </p:scale>
        <p:origin x="25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347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40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6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6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21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8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14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3C34-BA78-4DD0-9D55-19DA10A7301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313A-DC29-49E8-9A94-1427B0A4273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46F9E-EA64-8BDA-6114-CF5D4228E7D4}"/>
              </a:ext>
            </a:extLst>
          </p:cNvPr>
          <p:cNvSpPr/>
          <p:nvPr userDrawn="1"/>
        </p:nvSpPr>
        <p:spPr>
          <a:xfrm>
            <a:off x="794" y="4302372"/>
            <a:ext cx="30274419" cy="3718955"/>
          </a:xfrm>
          <a:prstGeom prst="rect">
            <a:avLst/>
          </a:prstGeom>
          <a:solidFill>
            <a:srgbClr val="006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noFill/>
              </a:ln>
              <a:solidFill>
                <a:srgbClr val="FC502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2741BB-A1F8-EF7A-022C-043D99A1F9BF}"/>
              </a:ext>
            </a:extLst>
          </p:cNvPr>
          <p:cNvSpPr/>
          <p:nvPr userDrawn="1"/>
        </p:nvSpPr>
        <p:spPr>
          <a:xfrm>
            <a:off x="648720" y="8508150"/>
            <a:ext cx="28977771" cy="31820165"/>
          </a:xfrm>
          <a:prstGeom prst="rect">
            <a:avLst/>
          </a:prstGeom>
          <a:noFill/>
          <a:ln w="76200" cap="flat" cmpd="tri">
            <a:solidFill>
              <a:srgbClr val="FF58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0CAE61-50C3-1D53-E164-68C337C28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0275213" cy="43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6BA1-5CD1-3580-429D-97366C0AC035}"/>
              </a:ext>
            </a:extLst>
          </p:cNvPr>
          <p:cNvSpPr/>
          <p:nvPr/>
        </p:nvSpPr>
        <p:spPr>
          <a:xfrm>
            <a:off x="3568790" y="4603189"/>
            <a:ext cx="2313762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Titre du poster</a:t>
            </a:r>
            <a:endParaRPr lang="fr-FR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Auteurs : Nom Prénom, Laboratoire 1 - Nom Prénom, Laboratoire 2 </a:t>
            </a:r>
          </a:p>
          <a:p>
            <a:pPr algn="ctr"/>
            <a: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:  </a:t>
            </a:r>
            <a:r>
              <a:rPr lang="fr-FR" sz="5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adressemail@exemple.fr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B7DAA-D8F0-7BF7-8503-85916169C4A6}"/>
              </a:ext>
            </a:extLst>
          </p:cNvPr>
          <p:cNvSpPr/>
          <p:nvPr/>
        </p:nvSpPr>
        <p:spPr>
          <a:xfrm>
            <a:off x="1396228" y="8865431"/>
            <a:ext cx="23137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Contenu…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AD1C1B-C40C-FAA3-154E-040836310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9" y="40926869"/>
            <a:ext cx="289777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600" i="0" u="none" strike="noStrike" cap="none" normalizeH="0" baseline="0" dirty="0">
                <a:ln>
                  <a:noFill/>
                </a:ln>
                <a:solidFill>
                  <a:srgbClr val="00687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1205334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498</TotalTime>
  <Words>22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Ludovic</cp:lastModifiedBy>
  <cp:revision>27</cp:revision>
  <cp:lastPrinted>2026-03-20T08:45:43Z</cp:lastPrinted>
  <dcterms:created xsi:type="dcterms:W3CDTF">2024-02-26T09:07:42Z</dcterms:created>
  <dcterms:modified xsi:type="dcterms:W3CDTF">2026-03-20T09:04:20Z</dcterms:modified>
</cp:coreProperties>
</file>